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08ad43baf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08ad43baf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https://timedotcom.files.wordpress.com/2018/12/GettyImages-1057484678.jpg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08ad43baf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08ad43baf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08ad43baf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08ad43baf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08ad43baf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08ad43baf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08ad43baf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08ad43baf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08ad43baf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08ad43baf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1271701" y="1000050"/>
            <a:ext cx="66006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Real-time </a:t>
            </a:r>
            <a:r>
              <a:rPr lang="en"/>
              <a:t>D</a:t>
            </a:r>
            <a:r>
              <a:rPr lang="en"/>
              <a:t>ecentralized Traffic Detection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Richard Zhan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7063" y="608863"/>
            <a:ext cx="5889887" cy="39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Global Positioning System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Global Positioning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Previous traffic detection solutions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Large scale monitoring systems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Global Positioning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Previous traffic detection solutions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Large scale monitoring systems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data - Google Maps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4550" y="1377644"/>
            <a:ext cx="4347751" cy="2388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Global Positioning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Previous traffic detection solutions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Large scale monitoring systems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data - Google Maps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Decentralized traffic detection</a:t>
            </a:r>
            <a:endParaRPr b="1"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4550" y="1377644"/>
            <a:ext cx="4347751" cy="2388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 will simulate a road network and test the effectiveness of decentralized traffic detection (DTD) through car-to-car communication of local slowdowns. I will also determine the minimum density of DTD users necessary for effective decentralized traffic detection.</a:t>
            </a:r>
            <a:endParaRPr/>
          </a:p>
        </p:txBody>
      </p:sp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Proposal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